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4"/>
  </p:sldMasterIdLst>
  <p:sldIdLst>
    <p:sldId id="256" r:id="rId5"/>
    <p:sldId id="258" r:id="rId6"/>
    <p:sldId id="284" r:id="rId7"/>
    <p:sldId id="259" r:id="rId8"/>
    <p:sldId id="260" r:id="rId9"/>
    <p:sldId id="261" r:id="rId10"/>
    <p:sldId id="262" r:id="rId11"/>
    <p:sldId id="263" r:id="rId12"/>
    <p:sldId id="264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825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11/20/2019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781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11/20/2019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851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11/20/2019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85018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11/20/2019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266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11/20/2019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7106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11/20/2019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861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11/20/2019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1391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11/20/2019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669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340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681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11/20/2019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571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11/20/2019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989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11/20/2019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56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11/20/2019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046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11/20/2019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584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11/20/2019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890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9686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32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hf sldNum="0" hdr="0" ftr="0" dt="0"/>
  <p:txStyles>
    <p:titleStyle>
      <a:lvl1pPr algn="ctr" defTabSz="457200" rtl="0" eaLnBrk="1" latinLnBrk="0" hangingPunct="1">
        <a:lnSpc>
          <a:spcPct val="100000"/>
        </a:lnSpc>
        <a:spcBef>
          <a:spcPct val="0"/>
        </a:spcBef>
        <a:buNone/>
        <a:defRPr sz="4000" i="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2CA733A-8D25-4E63-8273-CC14052E0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C361C6-94E9-44B1-A8A4-D3966947D4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4406537"/>
            <a:ext cx="9440034" cy="1088336"/>
          </a:xfrm>
        </p:spPr>
        <p:txBody>
          <a:bodyPr>
            <a:normAutofit/>
          </a:bodyPr>
          <a:lstStyle/>
          <a:p>
            <a:r>
              <a:rPr lang="en-US" sz="4800"/>
              <a:t>ABC Vocabulary book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D4B429-3886-4C87-AD19-2AFA2DC415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693" y="5494872"/>
            <a:ext cx="9440034" cy="62161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72AEE4"/>
                </a:solidFill>
              </a:rPr>
              <a:t>Name: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BFB581C-2142-4222-9A3B-905AD6C095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" t="2669" r="616"/>
          <a:stretch/>
        </p:blipFill>
        <p:spPr>
          <a:xfrm>
            <a:off x="-1" y="0"/>
            <a:ext cx="12192001" cy="43222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713DA11-C79F-4B36-AB21-C54E6CC89E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0676" r="-1" b="17490"/>
          <a:stretch/>
        </p:blipFill>
        <p:spPr>
          <a:xfrm>
            <a:off x="-1" y="-1"/>
            <a:ext cx="12198915" cy="422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336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CFAC9FD-BAD6-47B4-9C11-BE23CEAC7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B67B9C-9B45-4084-9BB5-187071EE9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428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FBCCBF-EB13-49AF-A5D4-0DA94DB17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16" y="1078264"/>
            <a:ext cx="3422930" cy="4701473"/>
          </a:xfrm>
        </p:spPr>
        <p:txBody>
          <a:bodyPr>
            <a:normAutofit fontScale="90000"/>
          </a:bodyPr>
          <a:lstStyle/>
          <a:p>
            <a:r>
              <a:rPr lang="en-US" sz="34400" dirty="0">
                <a:solidFill>
                  <a:srgbClr val="FFFFFF"/>
                </a:solidFill>
                <a:latin typeface="Algerian" panose="04020705040A02060702" pitchFamily="82" charset="0"/>
              </a:rPr>
              <a:t>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61495-C020-454D-96B2-9FA49A9C4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4167" y="1078263"/>
            <a:ext cx="6117578" cy="4701474"/>
          </a:xfrm>
          <a:effectLst/>
        </p:spPr>
        <p:txBody>
          <a:bodyPr anchor="ctr"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6950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CFAC9FD-BAD6-47B4-9C11-BE23CEAC7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B67B9C-9B45-4084-9BB5-187071EE9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428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FBCCBF-EB13-49AF-A5D4-0DA94DB17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16" y="1078264"/>
            <a:ext cx="3422930" cy="4701473"/>
          </a:xfrm>
        </p:spPr>
        <p:txBody>
          <a:bodyPr>
            <a:normAutofit fontScale="90000"/>
          </a:bodyPr>
          <a:lstStyle/>
          <a:p>
            <a:pPr algn="r"/>
            <a:r>
              <a:rPr lang="en-US" sz="34400" dirty="0">
                <a:solidFill>
                  <a:srgbClr val="FFFFFF"/>
                </a:solidFill>
                <a:latin typeface="Algerian" panose="04020705040A02060702" pitchFamily="82" charset="0"/>
              </a:rPr>
              <a:t>j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61495-C020-454D-96B2-9FA49A9C4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4167" y="1078263"/>
            <a:ext cx="6117578" cy="4701474"/>
          </a:xfrm>
          <a:effectLst/>
        </p:spPr>
        <p:txBody>
          <a:bodyPr anchor="ctr"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6690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CFAC9FD-BAD6-47B4-9C11-BE23CEAC7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B67B9C-9B45-4084-9BB5-187071EE9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428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FBCCBF-EB13-49AF-A5D4-0DA94DB17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16" y="1078264"/>
            <a:ext cx="3422930" cy="4701473"/>
          </a:xfrm>
        </p:spPr>
        <p:txBody>
          <a:bodyPr>
            <a:normAutofit fontScale="90000"/>
          </a:bodyPr>
          <a:lstStyle/>
          <a:p>
            <a:pPr algn="r"/>
            <a:r>
              <a:rPr lang="en-US" sz="34400" dirty="0">
                <a:solidFill>
                  <a:srgbClr val="FFFFFF"/>
                </a:solidFill>
                <a:latin typeface="Algerian" panose="04020705040A02060702" pitchFamily="82" charset="0"/>
              </a:rPr>
              <a:t>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61495-C020-454D-96B2-9FA49A9C4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4167" y="1078263"/>
            <a:ext cx="6117578" cy="4701474"/>
          </a:xfrm>
          <a:effectLst/>
        </p:spPr>
        <p:txBody>
          <a:bodyPr anchor="ctr"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6075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CFAC9FD-BAD6-47B4-9C11-BE23CEAC7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B67B9C-9B45-4084-9BB5-187071EE9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428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FBCCBF-EB13-49AF-A5D4-0DA94DB17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16" y="1078264"/>
            <a:ext cx="3422930" cy="4701473"/>
          </a:xfrm>
        </p:spPr>
        <p:txBody>
          <a:bodyPr>
            <a:normAutofit fontScale="90000"/>
          </a:bodyPr>
          <a:lstStyle/>
          <a:p>
            <a:pPr algn="r"/>
            <a:r>
              <a:rPr lang="en-US" sz="34400" dirty="0">
                <a:solidFill>
                  <a:srgbClr val="FFFFFF"/>
                </a:solidFill>
                <a:latin typeface="Algerian" panose="04020705040A02060702" pitchFamily="82" charset="0"/>
              </a:rPr>
              <a:t>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61495-C020-454D-96B2-9FA49A9C4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4167" y="1078263"/>
            <a:ext cx="6117578" cy="4701474"/>
          </a:xfrm>
          <a:effectLst/>
        </p:spPr>
        <p:txBody>
          <a:bodyPr anchor="ctr"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8456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CFAC9FD-BAD6-47B4-9C11-BE23CEAC7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B67B9C-9B45-4084-9BB5-187071EE9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428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FBCCBF-EB13-49AF-A5D4-0DA94DB17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16" y="1078264"/>
            <a:ext cx="3422930" cy="4701473"/>
          </a:xfrm>
        </p:spPr>
        <p:txBody>
          <a:bodyPr>
            <a:normAutofit fontScale="90000"/>
          </a:bodyPr>
          <a:lstStyle/>
          <a:p>
            <a:pPr algn="r"/>
            <a:r>
              <a:rPr lang="en-US" sz="34400" dirty="0">
                <a:solidFill>
                  <a:srgbClr val="FFFFFF"/>
                </a:solidFill>
                <a:latin typeface="Algerian" panose="04020705040A02060702" pitchFamily="82" charset="0"/>
              </a:rPr>
              <a:t>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61495-C020-454D-96B2-9FA49A9C4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4167" y="1078263"/>
            <a:ext cx="6117578" cy="4701474"/>
          </a:xfrm>
          <a:effectLst/>
        </p:spPr>
        <p:txBody>
          <a:bodyPr anchor="ctr"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1896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CFAC9FD-BAD6-47B4-9C11-BE23CEAC7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B67B9C-9B45-4084-9BB5-187071EE9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428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FBCCBF-EB13-49AF-A5D4-0DA94DB17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16" y="1078264"/>
            <a:ext cx="3422930" cy="4701473"/>
          </a:xfrm>
        </p:spPr>
        <p:txBody>
          <a:bodyPr>
            <a:normAutofit fontScale="90000"/>
          </a:bodyPr>
          <a:lstStyle/>
          <a:p>
            <a:pPr algn="r"/>
            <a:r>
              <a:rPr lang="en-US" sz="34400" dirty="0">
                <a:solidFill>
                  <a:srgbClr val="FFFFFF"/>
                </a:solidFill>
                <a:latin typeface="Algerian" panose="04020705040A02060702" pitchFamily="82" charset="0"/>
              </a:rPr>
              <a:t>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61495-C020-454D-96B2-9FA49A9C4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4167" y="1078263"/>
            <a:ext cx="6117578" cy="4701474"/>
          </a:xfrm>
          <a:effectLst/>
        </p:spPr>
        <p:txBody>
          <a:bodyPr anchor="ctr"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7076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CFAC9FD-BAD6-47B4-9C11-BE23CEAC7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B67B9C-9B45-4084-9BB5-187071EE9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428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FBCCBF-EB13-49AF-A5D4-0DA94DB17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16" y="1078264"/>
            <a:ext cx="3422930" cy="4701473"/>
          </a:xfrm>
        </p:spPr>
        <p:txBody>
          <a:bodyPr>
            <a:normAutofit fontScale="90000"/>
          </a:bodyPr>
          <a:lstStyle/>
          <a:p>
            <a:pPr algn="r"/>
            <a:r>
              <a:rPr lang="en-US" sz="34400" dirty="0">
                <a:solidFill>
                  <a:srgbClr val="FFFFFF"/>
                </a:solidFill>
                <a:latin typeface="Algerian" panose="04020705040A02060702" pitchFamily="82" charset="0"/>
              </a:rPr>
              <a:t>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61495-C020-454D-96B2-9FA49A9C4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4167" y="1078263"/>
            <a:ext cx="6117578" cy="4701474"/>
          </a:xfrm>
          <a:effectLst/>
        </p:spPr>
        <p:txBody>
          <a:bodyPr anchor="ctr"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7606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CFAC9FD-BAD6-47B4-9C11-BE23CEAC7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B67B9C-9B45-4084-9BB5-187071EE9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428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FBCCBF-EB13-49AF-A5D4-0DA94DB17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16" y="1078264"/>
            <a:ext cx="3422930" cy="4701473"/>
          </a:xfrm>
        </p:spPr>
        <p:txBody>
          <a:bodyPr>
            <a:normAutofit fontScale="90000"/>
          </a:bodyPr>
          <a:lstStyle/>
          <a:p>
            <a:pPr algn="r"/>
            <a:r>
              <a:rPr lang="en-US" sz="34400" dirty="0">
                <a:solidFill>
                  <a:srgbClr val="FFFFFF"/>
                </a:solidFill>
                <a:latin typeface="Algerian" panose="04020705040A02060702" pitchFamily="82" charset="0"/>
              </a:rPr>
              <a:t>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61495-C020-454D-96B2-9FA49A9C4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4167" y="1078263"/>
            <a:ext cx="6117578" cy="4701474"/>
          </a:xfrm>
          <a:effectLst/>
        </p:spPr>
        <p:txBody>
          <a:bodyPr anchor="ctr"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346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CFAC9FD-BAD6-47B4-9C11-BE23CEAC7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B67B9C-9B45-4084-9BB5-187071EE9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428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FBCCBF-EB13-49AF-A5D4-0DA94DB17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16" y="1078264"/>
            <a:ext cx="3422930" cy="4701473"/>
          </a:xfrm>
        </p:spPr>
        <p:txBody>
          <a:bodyPr>
            <a:normAutofit fontScale="90000"/>
          </a:bodyPr>
          <a:lstStyle/>
          <a:p>
            <a:pPr algn="r"/>
            <a:r>
              <a:rPr lang="en-US" sz="34400" dirty="0">
                <a:solidFill>
                  <a:srgbClr val="FFFFFF"/>
                </a:solidFill>
                <a:latin typeface="Algerian" panose="04020705040A02060702" pitchFamily="82" charset="0"/>
              </a:rPr>
              <a:t>q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61495-C020-454D-96B2-9FA49A9C4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4167" y="1078263"/>
            <a:ext cx="6117578" cy="4701474"/>
          </a:xfrm>
          <a:effectLst/>
        </p:spPr>
        <p:txBody>
          <a:bodyPr anchor="ctr"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1631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CFAC9FD-BAD6-47B4-9C11-BE23CEAC7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B67B9C-9B45-4084-9BB5-187071EE9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428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FBCCBF-EB13-49AF-A5D4-0DA94DB17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16" y="1078264"/>
            <a:ext cx="3422930" cy="4701473"/>
          </a:xfrm>
        </p:spPr>
        <p:txBody>
          <a:bodyPr>
            <a:normAutofit fontScale="90000"/>
          </a:bodyPr>
          <a:lstStyle/>
          <a:p>
            <a:pPr algn="r"/>
            <a:r>
              <a:rPr lang="en-US" sz="34400" dirty="0">
                <a:solidFill>
                  <a:srgbClr val="FFFFFF"/>
                </a:solidFill>
                <a:latin typeface="Algerian" panose="04020705040A02060702" pitchFamily="82" charset="0"/>
              </a:rPr>
              <a:t>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61495-C020-454D-96B2-9FA49A9C4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4167" y="1078263"/>
            <a:ext cx="6117578" cy="4701474"/>
          </a:xfrm>
          <a:effectLst/>
        </p:spPr>
        <p:txBody>
          <a:bodyPr anchor="ctr"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6083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CFAC9FD-BAD6-47B4-9C11-BE23CEAC7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B67B9C-9B45-4084-9BB5-187071EE9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428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FBCCBF-EB13-49AF-A5D4-0DA94DB17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16" y="1078264"/>
            <a:ext cx="3422930" cy="4701473"/>
          </a:xfrm>
        </p:spPr>
        <p:txBody>
          <a:bodyPr>
            <a:normAutofit fontScale="90000"/>
          </a:bodyPr>
          <a:lstStyle/>
          <a:p>
            <a:pPr algn="r"/>
            <a:r>
              <a:rPr lang="en-US" sz="34400" dirty="0">
                <a:solidFill>
                  <a:srgbClr val="FFFFFF"/>
                </a:solidFill>
                <a:latin typeface="Algerian" panose="04020705040A02060702" pitchFamily="82" charset="0"/>
              </a:rPr>
              <a:t>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61495-C020-454D-96B2-9FA49A9C4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4167" y="1078263"/>
            <a:ext cx="6117578" cy="4701474"/>
          </a:xfrm>
          <a:effectLst/>
        </p:spPr>
        <p:txBody>
          <a:bodyPr anchor="ctr"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0011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CFAC9FD-BAD6-47B4-9C11-BE23CEAC7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B67B9C-9B45-4084-9BB5-187071EE9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428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FBCCBF-EB13-49AF-A5D4-0DA94DB17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16" y="1078264"/>
            <a:ext cx="3422930" cy="4701473"/>
          </a:xfrm>
        </p:spPr>
        <p:txBody>
          <a:bodyPr>
            <a:normAutofit fontScale="90000"/>
          </a:bodyPr>
          <a:lstStyle/>
          <a:p>
            <a:pPr algn="r"/>
            <a:r>
              <a:rPr lang="en-US" sz="34400" dirty="0">
                <a:solidFill>
                  <a:srgbClr val="FFFFFF"/>
                </a:solidFill>
                <a:latin typeface="Algerian" panose="04020705040A02060702" pitchFamily="82" charset="0"/>
              </a:rPr>
              <a:t>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61495-C020-454D-96B2-9FA49A9C4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4167" y="1078263"/>
            <a:ext cx="6117578" cy="4701474"/>
          </a:xfrm>
          <a:effectLst/>
        </p:spPr>
        <p:txBody>
          <a:bodyPr anchor="ctr"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1151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CFAC9FD-BAD6-47B4-9C11-BE23CEAC7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B67B9C-9B45-4084-9BB5-187071EE9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428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FBCCBF-EB13-49AF-A5D4-0DA94DB17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16" y="1078264"/>
            <a:ext cx="3422930" cy="4701473"/>
          </a:xfrm>
        </p:spPr>
        <p:txBody>
          <a:bodyPr>
            <a:normAutofit fontScale="90000"/>
          </a:bodyPr>
          <a:lstStyle/>
          <a:p>
            <a:pPr algn="r"/>
            <a:r>
              <a:rPr lang="en-US" sz="34400" dirty="0">
                <a:solidFill>
                  <a:srgbClr val="FFFFFF"/>
                </a:solidFill>
                <a:latin typeface="Algerian" panose="04020705040A02060702" pitchFamily="82" charset="0"/>
              </a:rPr>
              <a:t>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61495-C020-454D-96B2-9FA49A9C4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4167" y="1078263"/>
            <a:ext cx="6117578" cy="4701474"/>
          </a:xfrm>
          <a:effectLst/>
        </p:spPr>
        <p:txBody>
          <a:bodyPr anchor="ctr"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038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CFAC9FD-BAD6-47B4-9C11-BE23CEAC7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B67B9C-9B45-4084-9BB5-187071EE9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428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FBCCBF-EB13-49AF-A5D4-0DA94DB17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16" y="1078264"/>
            <a:ext cx="3422930" cy="4701473"/>
          </a:xfrm>
        </p:spPr>
        <p:txBody>
          <a:bodyPr>
            <a:normAutofit fontScale="90000"/>
          </a:bodyPr>
          <a:lstStyle/>
          <a:p>
            <a:pPr algn="r"/>
            <a:r>
              <a:rPr lang="en-US" sz="34400" dirty="0">
                <a:solidFill>
                  <a:srgbClr val="FFFFFF"/>
                </a:solidFill>
                <a:latin typeface="Algerian" panose="04020705040A02060702" pitchFamily="82" charset="0"/>
              </a:rPr>
              <a:t>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61495-C020-454D-96B2-9FA49A9C4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4167" y="1078263"/>
            <a:ext cx="6117578" cy="4701474"/>
          </a:xfrm>
          <a:effectLst/>
        </p:spPr>
        <p:txBody>
          <a:bodyPr anchor="ctr"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5766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CFAC9FD-BAD6-47B4-9C11-BE23CEAC7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B67B9C-9B45-4084-9BB5-187071EE9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428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FBCCBF-EB13-49AF-A5D4-0DA94DB17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16" y="1078264"/>
            <a:ext cx="3422930" cy="4701473"/>
          </a:xfrm>
        </p:spPr>
        <p:txBody>
          <a:bodyPr>
            <a:normAutofit fontScale="90000"/>
          </a:bodyPr>
          <a:lstStyle/>
          <a:p>
            <a:pPr algn="r"/>
            <a:r>
              <a:rPr lang="en-US" sz="34400" dirty="0">
                <a:solidFill>
                  <a:srgbClr val="FFFFFF"/>
                </a:solidFill>
                <a:latin typeface="Algerian" panose="04020705040A02060702" pitchFamily="82" charset="0"/>
              </a:rPr>
              <a:t>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61495-C020-454D-96B2-9FA49A9C4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4167" y="1078263"/>
            <a:ext cx="6117578" cy="4701474"/>
          </a:xfrm>
          <a:effectLst/>
        </p:spPr>
        <p:txBody>
          <a:bodyPr anchor="ctr"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0356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CFAC9FD-BAD6-47B4-9C11-BE23CEAC7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B67B9C-9B45-4084-9BB5-187071EE9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428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FBCCBF-EB13-49AF-A5D4-0DA94DB17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16" y="1078264"/>
            <a:ext cx="3422930" cy="4701473"/>
          </a:xfrm>
        </p:spPr>
        <p:txBody>
          <a:bodyPr>
            <a:normAutofit fontScale="90000"/>
          </a:bodyPr>
          <a:lstStyle/>
          <a:p>
            <a:pPr algn="r"/>
            <a:r>
              <a:rPr lang="en-US" sz="34400" dirty="0">
                <a:solidFill>
                  <a:srgbClr val="FFFFFF"/>
                </a:solidFill>
                <a:latin typeface="Algerian" panose="04020705040A02060702" pitchFamily="82" charset="0"/>
              </a:rPr>
              <a:t>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61495-C020-454D-96B2-9FA49A9C4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4167" y="1078263"/>
            <a:ext cx="6117578" cy="4701474"/>
          </a:xfrm>
          <a:effectLst/>
        </p:spPr>
        <p:txBody>
          <a:bodyPr anchor="ctr"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1248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CFAC9FD-BAD6-47B4-9C11-BE23CEAC7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B67B9C-9B45-4084-9BB5-187071EE9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428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FBCCBF-EB13-49AF-A5D4-0DA94DB17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16" y="1078264"/>
            <a:ext cx="3422930" cy="4701473"/>
          </a:xfrm>
        </p:spPr>
        <p:txBody>
          <a:bodyPr>
            <a:normAutofit fontScale="90000"/>
          </a:bodyPr>
          <a:lstStyle/>
          <a:p>
            <a:pPr algn="r"/>
            <a:r>
              <a:rPr lang="en-US" sz="34400" dirty="0">
                <a:solidFill>
                  <a:srgbClr val="FFFFFF"/>
                </a:solidFill>
                <a:latin typeface="Algerian" panose="04020705040A02060702" pitchFamily="82" charset="0"/>
              </a:rPr>
              <a:t>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61495-C020-454D-96B2-9FA49A9C4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4167" y="1078263"/>
            <a:ext cx="6117578" cy="4701474"/>
          </a:xfrm>
          <a:effectLst/>
        </p:spPr>
        <p:txBody>
          <a:bodyPr anchor="ctr"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3479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CFAC9FD-BAD6-47B4-9C11-BE23CEAC7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B67B9C-9B45-4084-9BB5-187071EE9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428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FBCCBF-EB13-49AF-A5D4-0DA94DB17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16" y="1078264"/>
            <a:ext cx="3422930" cy="4701473"/>
          </a:xfrm>
        </p:spPr>
        <p:txBody>
          <a:bodyPr>
            <a:normAutofit fontScale="90000"/>
          </a:bodyPr>
          <a:lstStyle/>
          <a:p>
            <a:pPr algn="r"/>
            <a:r>
              <a:rPr lang="en-US" sz="34400" dirty="0">
                <a:solidFill>
                  <a:srgbClr val="FFFFFF"/>
                </a:solidFill>
                <a:latin typeface="Algerian" panose="04020705040A02060702" pitchFamily="82" charset="0"/>
              </a:rPr>
              <a:t>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61495-C020-454D-96B2-9FA49A9C4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4167" y="1078263"/>
            <a:ext cx="6117578" cy="4701474"/>
          </a:xfrm>
          <a:effectLst/>
        </p:spPr>
        <p:txBody>
          <a:bodyPr anchor="ctr"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7925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CFAC9FD-BAD6-47B4-9C11-BE23CEAC7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B67B9C-9B45-4084-9BB5-187071EE9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428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FBCCBF-EB13-49AF-A5D4-0DA94DB17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16" y="1078264"/>
            <a:ext cx="3422930" cy="4701473"/>
          </a:xfrm>
        </p:spPr>
        <p:txBody>
          <a:bodyPr>
            <a:normAutofit fontScale="90000"/>
          </a:bodyPr>
          <a:lstStyle/>
          <a:p>
            <a:pPr algn="r"/>
            <a:endParaRPr lang="en-US" sz="34400" dirty="0">
              <a:solidFill>
                <a:srgbClr val="FFFFFF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61495-C020-454D-96B2-9FA49A9C4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4167" y="1078263"/>
            <a:ext cx="6117578" cy="4701474"/>
          </a:xfrm>
          <a:effectLst/>
        </p:spPr>
        <p:txBody>
          <a:bodyPr anchor="ctr"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8450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CFAC9FD-BAD6-47B4-9C11-BE23CEAC7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B67B9C-9B45-4084-9BB5-187071EE9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428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FBCCBF-EB13-49AF-A5D4-0DA94DB17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16" y="1078264"/>
            <a:ext cx="3422930" cy="4701473"/>
          </a:xfrm>
        </p:spPr>
        <p:txBody>
          <a:bodyPr>
            <a:normAutofit fontScale="90000"/>
          </a:bodyPr>
          <a:lstStyle/>
          <a:p>
            <a:pPr algn="r"/>
            <a:r>
              <a:rPr lang="en-US" sz="34400" dirty="0">
                <a:solidFill>
                  <a:srgbClr val="FFFFFF"/>
                </a:solidFill>
                <a:latin typeface="Algerian" panose="04020705040A02060702" pitchFamily="82" charset="0"/>
              </a:rPr>
              <a:t>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61495-C020-454D-96B2-9FA49A9C4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4167" y="1078263"/>
            <a:ext cx="6117578" cy="4701474"/>
          </a:xfrm>
          <a:effectLst/>
        </p:spPr>
        <p:txBody>
          <a:bodyPr anchor="ctr"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4968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CFAC9FD-BAD6-47B4-9C11-BE23CEAC7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B67B9C-9B45-4084-9BB5-187071EE9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428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FBCCBF-EB13-49AF-A5D4-0DA94DB17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16" y="1078264"/>
            <a:ext cx="3422930" cy="4701473"/>
          </a:xfrm>
        </p:spPr>
        <p:txBody>
          <a:bodyPr>
            <a:normAutofit fontScale="90000"/>
          </a:bodyPr>
          <a:lstStyle/>
          <a:p>
            <a:pPr algn="r"/>
            <a:r>
              <a:rPr lang="en-US" sz="34400" dirty="0">
                <a:solidFill>
                  <a:srgbClr val="FFFFFF"/>
                </a:solidFill>
                <a:latin typeface="Algerian" panose="04020705040A02060702" pitchFamily="82" charset="0"/>
              </a:rPr>
              <a:t>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61495-C020-454D-96B2-9FA49A9C4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4167" y="1078263"/>
            <a:ext cx="6117578" cy="4701474"/>
          </a:xfrm>
          <a:effectLst/>
        </p:spPr>
        <p:txBody>
          <a:bodyPr anchor="ctr"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51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CFAC9FD-BAD6-47B4-9C11-BE23CEAC7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B67B9C-9B45-4084-9BB5-187071EE9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428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FBCCBF-EB13-49AF-A5D4-0DA94DB17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16" y="1078264"/>
            <a:ext cx="3422930" cy="4701473"/>
          </a:xfrm>
        </p:spPr>
        <p:txBody>
          <a:bodyPr>
            <a:normAutofit fontScale="90000"/>
          </a:bodyPr>
          <a:lstStyle/>
          <a:p>
            <a:pPr algn="r"/>
            <a:r>
              <a:rPr lang="en-US" sz="34400" dirty="0">
                <a:solidFill>
                  <a:srgbClr val="FFFFFF"/>
                </a:solidFill>
                <a:latin typeface="Algerian" panose="04020705040A02060702" pitchFamily="82" charset="0"/>
              </a:rPr>
              <a:t>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61495-C020-454D-96B2-9FA49A9C4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4167" y="1078263"/>
            <a:ext cx="6117578" cy="4701474"/>
          </a:xfrm>
          <a:effectLst/>
        </p:spPr>
        <p:txBody>
          <a:bodyPr anchor="ctr"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8509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CFAC9FD-BAD6-47B4-9C11-BE23CEAC7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B67B9C-9B45-4084-9BB5-187071EE9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428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FBCCBF-EB13-49AF-A5D4-0DA94DB17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16" y="1078264"/>
            <a:ext cx="3422930" cy="4701473"/>
          </a:xfrm>
        </p:spPr>
        <p:txBody>
          <a:bodyPr>
            <a:normAutofit fontScale="90000"/>
          </a:bodyPr>
          <a:lstStyle/>
          <a:p>
            <a:pPr algn="r"/>
            <a:r>
              <a:rPr lang="en-US" sz="34400" dirty="0">
                <a:solidFill>
                  <a:srgbClr val="FFFFFF"/>
                </a:solidFill>
                <a:latin typeface="Algerian" panose="04020705040A02060702" pitchFamily="82" charset="0"/>
              </a:rPr>
              <a:t>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61495-C020-454D-96B2-9FA49A9C4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4167" y="1078263"/>
            <a:ext cx="6117578" cy="4701474"/>
          </a:xfrm>
          <a:effectLst/>
        </p:spPr>
        <p:txBody>
          <a:bodyPr anchor="ctr"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0481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CFAC9FD-BAD6-47B4-9C11-BE23CEAC7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B67B9C-9B45-4084-9BB5-187071EE9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428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FBCCBF-EB13-49AF-A5D4-0DA94DB17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16" y="1078264"/>
            <a:ext cx="3422930" cy="4701473"/>
          </a:xfrm>
        </p:spPr>
        <p:txBody>
          <a:bodyPr>
            <a:normAutofit fontScale="90000"/>
          </a:bodyPr>
          <a:lstStyle/>
          <a:p>
            <a:pPr algn="r"/>
            <a:r>
              <a:rPr lang="en-US" sz="34400" dirty="0">
                <a:solidFill>
                  <a:srgbClr val="FFFFFF"/>
                </a:solidFill>
                <a:latin typeface="Algerian" panose="04020705040A02060702" pitchFamily="82" charset="0"/>
              </a:rPr>
              <a:t>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61495-C020-454D-96B2-9FA49A9C4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4167" y="1078263"/>
            <a:ext cx="6117578" cy="4701474"/>
          </a:xfrm>
          <a:effectLst/>
        </p:spPr>
        <p:txBody>
          <a:bodyPr anchor="ctr"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005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CFAC9FD-BAD6-47B4-9C11-BE23CEAC7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B67B9C-9B45-4084-9BB5-187071EE9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428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FBCCBF-EB13-49AF-A5D4-0DA94DB17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16" y="1078264"/>
            <a:ext cx="3422930" cy="4701473"/>
          </a:xfrm>
        </p:spPr>
        <p:txBody>
          <a:bodyPr>
            <a:normAutofit fontScale="90000"/>
          </a:bodyPr>
          <a:lstStyle/>
          <a:p>
            <a:pPr algn="r"/>
            <a:r>
              <a:rPr lang="en-US" sz="34400" dirty="0">
                <a:solidFill>
                  <a:srgbClr val="FFFFFF"/>
                </a:solidFill>
                <a:latin typeface="Algerian" panose="04020705040A02060702" pitchFamily="82" charset="0"/>
              </a:rPr>
              <a:t>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61495-C020-454D-96B2-9FA49A9C4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4167" y="1078263"/>
            <a:ext cx="6117578" cy="4701474"/>
          </a:xfrm>
          <a:effectLst/>
        </p:spPr>
        <p:txBody>
          <a:bodyPr anchor="ctr"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0836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CFAC9FD-BAD6-47B4-9C11-BE23CEAC7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B67B9C-9B45-4084-9BB5-187071EE9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65428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FBCCBF-EB13-49AF-A5D4-0DA94DB17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16" y="1078264"/>
            <a:ext cx="3422930" cy="4701473"/>
          </a:xfrm>
        </p:spPr>
        <p:txBody>
          <a:bodyPr>
            <a:normAutofit fontScale="90000"/>
          </a:bodyPr>
          <a:lstStyle/>
          <a:p>
            <a:pPr algn="r"/>
            <a:r>
              <a:rPr lang="en-US" sz="34400" dirty="0">
                <a:solidFill>
                  <a:srgbClr val="FFFFFF"/>
                </a:solidFill>
                <a:latin typeface="Algerian" panose="04020705040A02060702" pitchFamily="82" charset="0"/>
              </a:rPr>
              <a:t>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61495-C020-454D-96B2-9FA49A9C4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4167" y="1078263"/>
            <a:ext cx="6117578" cy="4701474"/>
          </a:xfrm>
          <a:effectLst/>
        </p:spPr>
        <p:txBody>
          <a:bodyPr anchor="ctr"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958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AnalogousFromLightSeedLeftStep">
      <a:dk1>
        <a:srgbClr val="000000"/>
      </a:dk1>
      <a:lt1>
        <a:srgbClr val="FFFFFF"/>
      </a:lt1>
      <a:dk2>
        <a:srgbClr val="413224"/>
      </a:dk2>
      <a:lt2>
        <a:srgbClr val="E8E2E5"/>
      </a:lt2>
      <a:accent1>
        <a:srgbClr val="7BAC94"/>
      </a:accent1>
      <a:accent2>
        <a:srgbClr val="6FB074"/>
      </a:accent2>
      <a:accent3>
        <a:srgbClr val="8AAB7A"/>
      </a:accent3>
      <a:accent4>
        <a:srgbClr val="98A86A"/>
      </a:accent4>
      <a:accent5>
        <a:srgbClr val="A9A179"/>
      </a:accent5>
      <a:accent6>
        <a:srgbClr val="C09779"/>
      </a:accent6>
      <a:hlink>
        <a:srgbClr val="AE698B"/>
      </a:hlink>
      <a:folHlink>
        <a:srgbClr val="7F7F7F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14CDECFA397D428F02AFAB6216BA6F" ma:contentTypeVersion="28" ma:contentTypeDescription="Create a new document." ma:contentTypeScope="" ma:versionID="5d7ea8f5a4529f3466a8864834097f2e">
  <xsd:schema xmlns:xsd="http://www.w3.org/2001/XMLSchema" xmlns:xs="http://www.w3.org/2001/XMLSchema" xmlns:p="http://schemas.microsoft.com/office/2006/metadata/properties" xmlns:ns3="0f2764e5-96b3-425d-b0ff-1bd6d57b26d9" xmlns:ns4="46bfb34e-7448-4eef-82d5-3102382d8792" targetNamespace="http://schemas.microsoft.com/office/2006/metadata/properties" ma:root="true" ma:fieldsID="93c2567df4a6642ce328b5937c40dd56" ns3:_="" ns4:_="">
    <xsd:import namespace="0f2764e5-96b3-425d-b0ff-1bd6d57b26d9"/>
    <xsd:import namespace="46bfb34e-7448-4eef-82d5-3102382d879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Templates" minOccurs="0"/>
                <xsd:element ref="ns4:CultureName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2764e5-96b3-425d-b0ff-1bd6d57b26d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bfb34e-7448-4eef-82d5-3102382d87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NotebookType" ma:index="14" nillable="true" ma:displayName="Notebook Type" ma:internalName="NotebookType">
      <xsd:simpleType>
        <xsd:restriction base="dms:Text"/>
      </xsd:simpleType>
    </xsd:element>
    <xsd:element name="FolderType" ma:index="15" nillable="true" ma:displayName="Folder Type" ma:internalName="FolderType">
      <xsd:simpleType>
        <xsd:restriction base="dms:Text"/>
      </xsd:simpleType>
    </xsd:element>
    <xsd:element name="Owner" ma:index="16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7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8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9" nillable="true" ma:displayName="Culture Name" ma:internalName="CultureName">
      <xsd:simpleType>
        <xsd:restriction base="dms:Text"/>
      </xsd:simpleType>
    </xsd:element>
    <xsd:element name="AppVersion" ma:index="20" nillable="true" ma:displayName="App Version" ma:internalName="AppVersion">
      <xsd:simpleType>
        <xsd:restriction base="dms:Text"/>
      </xsd:simpleType>
    </xsd:element>
    <xsd:element name="Teachers" ma:index="21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2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3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4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5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6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7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8" nillable="true" ma:displayName="Is Collaboration Space Locked" ma:internalName="Is_Collaboration_Space_Locked">
      <xsd:simpleType>
        <xsd:restriction base="dms:Boolean"/>
      </xsd:simpleType>
    </xsd:element>
    <xsd:element name="MediaServiceOCR" ma:index="29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31" nillable="true" ma:displayName="Location" ma:internalName="MediaServiceLocation" ma:readOnly="true">
      <xsd:simpleType>
        <xsd:restriction base="dms:Text"/>
      </xsd:simpleType>
    </xsd:element>
    <xsd:element name="MediaServiceAutoKeyPoints" ma:index="3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pVersion xmlns="46bfb34e-7448-4eef-82d5-3102382d8792" xsi:nil="true"/>
    <FolderType xmlns="46bfb34e-7448-4eef-82d5-3102382d8792" xsi:nil="true"/>
    <Templates xmlns="46bfb34e-7448-4eef-82d5-3102382d8792" xsi:nil="true"/>
    <NotebookType xmlns="46bfb34e-7448-4eef-82d5-3102382d8792" xsi:nil="true"/>
    <Teachers xmlns="46bfb34e-7448-4eef-82d5-3102382d8792">
      <UserInfo>
        <DisplayName/>
        <AccountId xsi:nil="true"/>
        <AccountType/>
      </UserInfo>
    </Teachers>
    <Invited_Teachers xmlns="46bfb34e-7448-4eef-82d5-3102382d8792" xsi:nil="true"/>
    <DefaultSectionNames xmlns="46bfb34e-7448-4eef-82d5-3102382d8792" xsi:nil="true"/>
    <Owner xmlns="46bfb34e-7448-4eef-82d5-3102382d8792">
      <UserInfo>
        <DisplayName/>
        <AccountId xsi:nil="true"/>
        <AccountType/>
      </UserInfo>
    </Owner>
    <Invited_Students xmlns="46bfb34e-7448-4eef-82d5-3102382d8792" xsi:nil="true"/>
    <Is_Collaboration_Space_Locked xmlns="46bfb34e-7448-4eef-82d5-3102382d8792" xsi:nil="true"/>
    <CultureName xmlns="46bfb34e-7448-4eef-82d5-3102382d8792" xsi:nil="true"/>
    <Students xmlns="46bfb34e-7448-4eef-82d5-3102382d8792">
      <UserInfo>
        <DisplayName/>
        <AccountId xsi:nil="true"/>
        <AccountType/>
      </UserInfo>
    </Students>
    <Student_Groups xmlns="46bfb34e-7448-4eef-82d5-3102382d8792">
      <UserInfo>
        <DisplayName/>
        <AccountId xsi:nil="true"/>
        <AccountType/>
      </UserInfo>
    </Student_Groups>
    <Self_Registration_Enabled xmlns="46bfb34e-7448-4eef-82d5-3102382d8792" xsi:nil="true"/>
    <Has_Teacher_Only_SectionGroup xmlns="46bfb34e-7448-4eef-82d5-3102382d8792" xsi:nil="true"/>
  </documentManagement>
</p:properties>
</file>

<file path=customXml/itemProps1.xml><?xml version="1.0" encoding="utf-8"?>
<ds:datastoreItem xmlns:ds="http://schemas.openxmlformats.org/officeDocument/2006/customXml" ds:itemID="{AE877090-1B5B-4F2C-AAE8-361692395E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f2764e5-96b3-425d-b0ff-1bd6d57b26d9"/>
    <ds:schemaRef ds:uri="46bfb34e-7448-4eef-82d5-3102382d87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35975AD-1EDC-4371-BD53-4C9B1FA2DBE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D496CF-B336-42F8-A8DD-0E92BDC861AA}">
  <ds:schemaRefs>
    <ds:schemaRef ds:uri="http://purl.org/dc/elements/1.1/"/>
    <ds:schemaRef ds:uri="0f2764e5-96b3-425d-b0ff-1bd6d57b26d9"/>
    <ds:schemaRef ds:uri="46bfb34e-7448-4eef-82d5-3102382d8792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30</Words>
  <Application>Microsoft Office PowerPoint</Application>
  <PresentationFormat>Widescreen</PresentationFormat>
  <Paragraphs>27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Algerian</vt:lpstr>
      <vt:lpstr>Calisto MT</vt:lpstr>
      <vt:lpstr>Wingdings 2</vt:lpstr>
      <vt:lpstr>SlateVTI</vt:lpstr>
      <vt:lpstr>ABC Vocabulary book </vt:lpstr>
      <vt:lpstr>a</vt:lpstr>
      <vt:lpstr>b</vt:lpstr>
      <vt:lpstr>c</vt:lpstr>
      <vt:lpstr>d</vt:lpstr>
      <vt:lpstr>e</vt:lpstr>
      <vt:lpstr>f</vt:lpstr>
      <vt:lpstr>g</vt:lpstr>
      <vt:lpstr>H</vt:lpstr>
      <vt:lpstr>i</vt:lpstr>
      <vt:lpstr>j</vt:lpstr>
      <vt:lpstr>k</vt:lpstr>
      <vt:lpstr>l</vt:lpstr>
      <vt:lpstr>m</vt:lpstr>
      <vt:lpstr>n</vt:lpstr>
      <vt:lpstr>o</vt:lpstr>
      <vt:lpstr>p</vt:lpstr>
      <vt:lpstr>q</vt:lpstr>
      <vt:lpstr>r</vt:lpstr>
      <vt:lpstr>s</vt:lpstr>
      <vt:lpstr>t</vt:lpstr>
      <vt:lpstr>u</vt:lpstr>
      <vt:lpstr>v</vt:lpstr>
      <vt:lpstr>w</vt:lpstr>
      <vt:lpstr>x</vt:lpstr>
      <vt:lpstr>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ABC Vocabulary book </dc:title>
  <dc:creator>Lawrence, Dawnetta L.</dc:creator>
  <cp:lastModifiedBy>Lawrence, Dawnetta L.</cp:lastModifiedBy>
  <cp:revision>6</cp:revision>
  <dcterms:created xsi:type="dcterms:W3CDTF">2019-11-20T19:13:00Z</dcterms:created>
  <dcterms:modified xsi:type="dcterms:W3CDTF">2019-11-20T19:30:49Z</dcterms:modified>
</cp:coreProperties>
</file>